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315" r:id="rId41"/>
    <p:sldId id="316" r:id="rId42"/>
    <p:sldId id="317" r:id="rId43"/>
    <p:sldId id="296" r:id="rId44"/>
    <p:sldId id="297" r:id="rId45"/>
    <p:sldId id="298" r:id="rId46"/>
    <p:sldId id="311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2" r:id="rId59"/>
    <p:sldId id="313" r:id="rId60"/>
    <p:sldId id="314" r:id="rId6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interSettings" Target="printerSettings/printerSettings1.bin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0.png>
</file>

<file path=ppt/media/image3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22/03/2011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2813</TotalTime>
  <Words>2506</Words>
  <Application>Microsoft Macintosh PowerPoint</Application>
  <PresentationFormat>On-screen Show (4:3)</PresentationFormat>
  <Paragraphs>449</Paragraphs>
  <Slides>60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122</cp:revision>
  <dcterms:created xsi:type="dcterms:W3CDTF">2011-03-08T13:24:17Z</dcterms:created>
  <dcterms:modified xsi:type="dcterms:W3CDTF">2011-03-22T13:10:43Z</dcterms:modified>
</cp:coreProperties>
</file>

<file path=docProps/thumbnail.jpeg>
</file>